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85" r:id="rId11"/>
    <p:sldId id="286" r:id="rId12"/>
    <p:sldId id="269" r:id="rId13"/>
    <p:sldId id="275" r:id="rId14"/>
    <p:sldId id="276" r:id="rId15"/>
    <p:sldId id="287" r:id="rId16"/>
    <p:sldId id="274" r:id="rId17"/>
    <p:sldId id="288" r:id="rId18"/>
    <p:sldId id="279" r:id="rId19"/>
    <p:sldId id="280" r:id="rId20"/>
    <p:sldId id="272" r:id="rId21"/>
    <p:sldId id="283" r:id="rId22"/>
    <p:sldId id="284" r:id="rId23"/>
    <p:sldId id="281" r:id="rId24"/>
    <p:sldId id="271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Fauzi</a:t>
            </a:r>
            <a:r>
              <a:rPr lang="en-US" sz="1700" dirty="0">
                <a:solidFill>
                  <a:srgbClr val="FFFFFF"/>
                </a:solidFill>
              </a:rPr>
              <a:t>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542186-8ACC-46BA-E3C9-D646666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3" y="3429000"/>
            <a:ext cx="5269253" cy="113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E766-5CCC-93CA-E2C7-ED81D5ED6CAF}"/>
              </a:ext>
            </a:extLst>
          </p:cNvPr>
          <p:cNvSpPr txBox="1"/>
          <p:nvPr/>
        </p:nvSpPr>
        <p:spPr>
          <a:xfrm>
            <a:off x="6794090" y="3667432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car_communicate</a:t>
            </a:r>
            <a:r>
              <a:rPr lang="en-US" dirty="0"/>
              <a:t> = priority “2”</a:t>
            </a:r>
          </a:p>
          <a:p>
            <a:r>
              <a:rPr lang="en-US" dirty="0" err="1"/>
              <a:t>car_wait</a:t>
            </a:r>
            <a:r>
              <a:rPr lang="en-US" dirty="0"/>
              <a:t> = </a:t>
            </a:r>
            <a:r>
              <a:rPr lang="en-US" dirty="0" err="1"/>
              <a:t>car_move</a:t>
            </a:r>
            <a:r>
              <a:rPr lang="en-US" dirty="0"/>
              <a:t> = priority “1”</a:t>
            </a:r>
          </a:p>
          <a:p>
            <a:endParaRPr lang="en-US" dirty="0"/>
          </a:p>
          <a:p>
            <a:r>
              <a:rPr lang="en-US" dirty="0"/>
              <a:t>Priority 2 &gt; Priority 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Queue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42D103-1E1E-C7C7-C6E5-0C751D9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1" y="2926181"/>
            <a:ext cx="4978285" cy="42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80B9-41C1-CC28-1700-342D6D4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1" y="3863244"/>
            <a:ext cx="5106020" cy="1740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4168-3719-2F16-1983-3432D596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51" y="2926181"/>
            <a:ext cx="4740051" cy="2743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B2EB6-EA7E-5C99-9F0F-9559D81B7848}"/>
              </a:ext>
            </a:extLst>
          </p:cNvPr>
          <p:cNvSpPr txBox="1"/>
          <p:nvPr/>
        </p:nvSpPr>
        <p:spPr>
          <a:xfrm>
            <a:off x="3048000" y="570431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Task Communication</a:t>
            </a:r>
            <a:endParaRPr lang="en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5F62FF-C63C-715F-D353-4E4BB4A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" y="2277801"/>
            <a:ext cx="4999153" cy="448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E0566-D432-2C46-19BE-0C79EA2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86" y="2325433"/>
            <a:ext cx="2956816" cy="4480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8BB0C-6658-D2A2-4F4B-B4BC8F734EB8}"/>
              </a:ext>
            </a:extLst>
          </p:cNvPr>
          <p:cNvSpPr/>
          <p:nvPr/>
        </p:nvSpPr>
        <p:spPr>
          <a:xfrm>
            <a:off x="8416413" y="6341806"/>
            <a:ext cx="1586065" cy="235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Wait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Wait Task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9AA-B5E2-538E-188C-0B34E48D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50" y="2608108"/>
            <a:ext cx="5395428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585947-865F-2AFA-F275-17BF900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98" y="2970215"/>
            <a:ext cx="3718882" cy="253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9064-8D1E-FEC6-445F-103D91E9DAB0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Move Task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2DFE2-B3DE-5FC9-F475-DD9ABFF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Moving Management</a:t>
            </a:r>
          </a:p>
        </p:txBody>
      </p:sp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B16DAE-5AF0-F483-CC95-71C15EA1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71" y="2596836"/>
            <a:ext cx="1958510" cy="3825572"/>
          </a:xfrm>
          <a:prstGeom prst="rect">
            <a:avLst/>
          </a:prstGeom>
        </p:spPr>
      </p:pic>
      <p:pic>
        <p:nvPicPr>
          <p:cNvPr id="6" name="RTOS_AIM">
            <a:hlinkClick r:id="" action="ppaction://media"/>
            <a:extLst>
              <a:ext uri="{FF2B5EF4-FFF2-40B4-BE49-F238E27FC236}">
                <a16:creationId xmlns:a16="http://schemas.microsoft.com/office/drawing/2014/main" id="{54CBD3B7-3D31-CD1A-4BE7-66D412644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7336" y="2875781"/>
            <a:ext cx="4685736" cy="28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erial view of a highway near the ocean">
            <a:extLst>
              <a:ext uri="{FF2B5EF4-FFF2-40B4-BE49-F238E27FC236}">
                <a16:creationId xmlns:a16="http://schemas.microsoft.com/office/drawing/2014/main" id="{4DE355D2-61B7-DB07-917D-10760D8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222</Words>
  <Application>Microsoft Office PowerPoint</Application>
  <PresentationFormat>Widescreen</PresentationFormat>
  <Paragraphs>50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Queue Management</vt:lpstr>
      <vt:lpstr>Concurrency</vt:lpstr>
      <vt:lpstr>Wait Management</vt:lpstr>
      <vt:lpstr>Moving Management</vt:lpstr>
      <vt:lpstr>Result</vt:lpstr>
      <vt:lpstr>VHDL  </vt:lpstr>
      <vt:lpstr>Finite State Machine (FSM)</vt:lpstr>
      <vt:lpstr>Input and Output</vt:lpstr>
      <vt:lpstr> 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Muhammad Farid Izwan Bin Mohamad Shabri</cp:lastModifiedBy>
  <cp:revision>19</cp:revision>
  <dcterms:created xsi:type="dcterms:W3CDTF">2022-04-11T11:06:08Z</dcterms:created>
  <dcterms:modified xsi:type="dcterms:W3CDTF">2022-06-19T01:11:04Z</dcterms:modified>
</cp:coreProperties>
</file>